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17D4C-BFAD-46DD-B120-51931A9A5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3F629D-129D-49B3-BAA5-FF830D3CF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2EF90-529E-4322-BE1F-4C88A5DC9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25CC-195E-4FC5-9CC8-3B58D032D0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B3DA8-C74A-47B3-9996-06FCF3331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7589B-91F5-492D-BDF7-CD1BB69D8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30AC-DFA8-4AD3-89B6-01B41F6C4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34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9D380-7F07-48F6-93F9-51F5F25C8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035590-CF5C-4B2B-ABA5-7C3368BEE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C4940-A4DF-4F50-8802-7CC2B1B6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25CC-195E-4FC5-9CC8-3B58D032D0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AC90E-48AC-4159-B630-306BEAB85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5AE04-155C-43DD-8CBA-03F9FEFC1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30AC-DFA8-4AD3-89B6-01B41F6C4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CC6CAC-BDF7-40B0-9260-ED22AD60F6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F03D8-E65A-4EFB-8EEF-B9DA42102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D0D35-22B3-42E0-9F1B-C3CCBECA7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25CC-195E-4FC5-9CC8-3B58D032D0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A3144-9D3D-4730-B629-356DFEDEF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57DD7-8C82-4F37-B60D-6CC901E21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30AC-DFA8-4AD3-89B6-01B41F6C4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84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C5467-ED39-43C3-8460-150A9FC62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9C4C2-B470-4FFB-8423-A7FC4A9AA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260B3-38FA-4B8C-8790-6F2EAE99C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25CC-195E-4FC5-9CC8-3B58D032D0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EE8B3-4D46-430F-86DD-95B75B17A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A0BA8-730C-4D67-A714-F8B19D944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30AC-DFA8-4AD3-89B6-01B41F6C4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83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9139C-344D-4DE8-8045-6B4D760EC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AE81A-79C2-41BB-83B3-C23BF8AE5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10139-0B27-489B-B4C6-5B7CA55A5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25CC-195E-4FC5-9CC8-3B58D032D0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1163E-8676-43E3-ACAD-D3083F470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CDD77-7638-4986-B5BD-FD4D49FCC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30AC-DFA8-4AD3-89B6-01B41F6C4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88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0A5BC-B53F-427B-B869-0772A7372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E6066-5F4A-459F-B626-1D9D06FCF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067AEC-8B7E-4513-8102-4A96EB117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141FE-4AD1-46D9-AC09-8D0E6CAA9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25CC-195E-4FC5-9CC8-3B58D032D0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0602F-CA8E-4210-94EC-9CE9C05B5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870AA0-06CB-48C0-8A18-242469859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30AC-DFA8-4AD3-89B6-01B41F6C4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65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6612E-5643-489A-A72E-64AF1F2B2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6DD1B-1E5D-47CE-8D5E-8CBCA3D78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751EC2-95A0-4825-A101-31EFF80A1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2F4AAB-D8DA-49C1-A78A-CA71C0076A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A17102-1A31-4D0A-87CD-C920CC8F19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BE9EA7-9D9E-42B6-9755-98B3CE51C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25CC-195E-4FC5-9CC8-3B58D032D0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2618B5-1DA4-4F4F-89D0-A20645195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8189A4-1162-4620-A9FB-A4CAC18C2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30AC-DFA8-4AD3-89B6-01B41F6C4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96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2D080-5479-4866-8620-793B4E9B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60E683-9695-4541-A4A3-F07403460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25CC-195E-4FC5-9CC8-3B58D032D0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53AA98-E53A-407E-BC8F-5E01445C3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68C2BB-E56A-4D9F-8252-7DA22A35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30AC-DFA8-4AD3-89B6-01B41F6C4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80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77F97-0C43-4D5E-8E23-113CDDB22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25CC-195E-4FC5-9CC8-3B58D032D0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DC3AE2-7884-4959-A18A-5DD7E5D47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4A472F-7742-48D2-9F2E-3BDBB254F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30AC-DFA8-4AD3-89B6-01B41F6C4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05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0C606-BC97-469E-9B37-23A7BC2C0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D7A0E-ACEB-4A90-80D4-7B86ED243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A68BE3-B5BB-4ED8-988F-8B8ADA8DA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56BBED-EB54-4B04-AA69-CBE0D7689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25CC-195E-4FC5-9CC8-3B58D032D0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246E3D-0246-4F02-9B17-BA1E3EE17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3D09A-F206-4AF3-8775-0CCA6400B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30AC-DFA8-4AD3-89B6-01B41F6C4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82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15354-2CD4-4235-85AC-A3B642115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C4E0D3-EBA4-4914-9EE9-61A92BC6DE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9139C8-1149-4BF8-B8A5-21A0FCD04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45362-689A-4A93-AC53-D948ED483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25CC-195E-4FC5-9CC8-3B58D032D0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A4C38-1850-4265-8550-97891878C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C359C-36B6-42C8-BBE9-D906FDAF1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30AC-DFA8-4AD3-89B6-01B41F6C4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90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8E0D2-B97B-4818-8223-5DA230EAE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E3F41-40A9-4C03-BCD1-1DC8AD20B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B7291-8681-4DA5-A475-7EEC84FADA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D25CC-195E-4FC5-9CC8-3B58D032D0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F2E4B-7BC8-4676-B15A-E701E98995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522D9-C5D5-4E85-9F41-DB53393462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130AC-DFA8-4AD3-89B6-01B41F6C4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83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A2159C-2895-46B9-825F-5563F82786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39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4BA7180-CB06-4AB0-83D0-13975DDAC9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47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5BE814-2562-4F59-BF8A-5D6D7073A8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467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FDA2BA-B579-46C7-A19E-D0179ABD5B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35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AFF15E4A-30C5-4FED-A310-7AE0B16AD3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840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 Walker</dc:creator>
  <cp:lastModifiedBy>Becky Kerr</cp:lastModifiedBy>
  <cp:revision>2</cp:revision>
  <dcterms:created xsi:type="dcterms:W3CDTF">2021-01-19T22:31:27Z</dcterms:created>
  <dcterms:modified xsi:type="dcterms:W3CDTF">2021-01-20T09:37:37Z</dcterms:modified>
</cp:coreProperties>
</file>